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9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E26D6A-E07F-4B79-AE19-BD5350B058D7}" v="1" dt="2023-09-06T18:57:02.3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0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zequiel Arin" userId="59ab94f072d21527" providerId="Windows Live" clId="Web-{79E26D6A-E07F-4B79-AE19-BD5350B058D7}"/>
    <pc:docChg chg="delSld">
      <pc:chgData name="Ezequiel Arin" userId="59ab94f072d21527" providerId="Windows Live" clId="Web-{79E26D6A-E07F-4B79-AE19-BD5350B058D7}" dt="2023-09-06T18:57:02.300" v="0"/>
      <pc:docMkLst>
        <pc:docMk/>
      </pc:docMkLst>
      <pc:sldChg chg="del">
        <pc:chgData name="Ezequiel Arin" userId="59ab94f072d21527" providerId="Windows Live" clId="Web-{79E26D6A-E07F-4B79-AE19-BD5350B058D7}" dt="2023-09-06T18:57:02.300" v="0"/>
        <pc:sldMkLst>
          <pc:docMk/>
          <pc:sldMk cId="3524266830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281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3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3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12596-2C33-3D9B-D362-9480702C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CB9985-33BD-75F1-8CDD-6B8315F6A5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5" name="Imagen 4" descr="Texto, Carta">
            <a:extLst>
              <a:ext uri="{FF2B5EF4-FFF2-40B4-BE49-F238E27FC236}">
                <a16:creationId xmlns:a16="http://schemas.microsoft.com/office/drawing/2014/main" id="{8DF81CDF-A520-3A0B-0A5B-1C4792A4A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69357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Presentación en pantalla (16:9)</PresentationFormat>
  <Paragraphs>0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Simple Light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Ezequiel Arin</cp:lastModifiedBy>
  <cp:revision>6</cp:revision>
  <dcterms:modified xsi:type="dcterms:W3CDTF">2023-09-26T03:16:35Z</dcterms:modified>
</cp:coreProperties>
</file>